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48DE5EF-6FA6-40D9-9750-8ACDEC9C386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24ED29E-B099-4F7F-B655-21E259F77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56719_36-p-osennie-listya-na-belom-fone-kartinki-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9" y="3356992"/>
            <a:ext cx="3717412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9" y="188641"/>
            <a:ext cx="8712967" cy="2736304"/>
          </a:xfrm>
        </p:spPr>
        <p:txBody>
          <a:bodyPr/>
          <a:lstStyle/>
          <a:p>
            <a:pPr algn="ctr"/>
            <a:r>
              <a:rPr lang="ru-RU" sz="4800" b="1" dirty="0" smtClean="0"/>
              <a:t>Консультация для родителей </a:t>
            </a:r>
            <a:br>
              <a:rPr lang="ru-RU" sz="4800" b="1" dirty="0" smtClean="0"/>
            </a:br>
            <a:r>
              <a:rPr lang="ru-RU" sz="4000" b="1" dirty="0" smtClean="0"/>
              <a:t>по физическому воспитанию</a:t>
            </a:r>
            <a:endParaRPr lang="ru-RU" sz="4000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220072" y="4221088"/>
            <a:ext cx="3744416" cy="1800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Выполнил 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инструктор</a:t>
            </a:r>
            <a:r>
              <a:rPr lang="ru-RU" dirty="0" smtClean="0"/>
              <a:t> по ФИЗО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Михайлова И.А.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870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14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«Подвижная игра как средство развития двигательной активности детей»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7931224" cy="4416152"/>
          </a:xfrm>
        </p:spPr>
        <p:txBody>
          <a:bodyPr>
            <a:normAutofit/>
          </a:bodyPr>
          <a:lstStyle/>
          <a:p>
            <a:pPr marL="0" indent="-432000">
              <a:spcBef>
                <a:spcPts val="0"/>
              </a:spcBef>
            </a:pPr>
            <a:r>
              <a:rPr lang="ru-RU" dirty="0" smtClean="0"/>
              <a:t>Согласно ФГОС ДО одной из важнейших задач ДОУ является охрана и укрепление здоровья детей.</a:t>
            </a:r>
          </a:p>
          <a:p>
            <a:pPr marL="0" indent="-432000">
              <a:spcBef>
                <a:spcPts val="0"/>
              </a:spcBef>
            </a:pPr>
            <a:r>
              <a:rPr lang="ru-RU" dirty="0" smtClean="0"/>
              <a:t>Мы можем решать поставленную задачу с помощью </a:t>
            </a:r>
            <a:r>
              <a:rPr lang="ru-RU" u="sng" dirty="0" smtClean="0"/>
              <a:t>подвижной игры</a:t>
            </a:r>
            <a:r>
              <a:rPr lang="ru-RU" dirty="0"/>
              <a:t>. </a:t>
            </a:r>
            <a:r>
              <a:rPr lang="ru-RU" dirty="0" smtClean="0"/>
              <a:t>С помощью </a:t>
            </a:r>
            <a:r>
              <a:rPr lang="ru-RU" dirty="0"/>
              <a:t>подвижных игр развиваются </a:t>
            </a:r>
            <a:r>
              <a:rPr lang="ru-RU" dirty="0" smtClean="0"/>
              <a:t>физические качества: быстрота </a:t>
            </a:r>
            <a:r>
              <a:rPr lang="ru-RU" dirty="0"/>
              <a:t>реакций, ловкость, глазомер, равновесие, навыки пространственной ориентировки. В подвижных играх существуют правила, которые организуют и дисциплинируют детей, приучают их контролировать свое поведение, развивают сообразительность, двигательную инициативу и самостоятельность.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16557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3931920" cy="792088"/>
          </a:xfrm>
        </p:spPr>
        <p:txBody>
          <a:bodyPr/>
          <a:lstStyle/>
          <a:p>
            <a:r>
              <a:rPr lang="ru-RU" b="1" dirty="0"/>
              <a:t>«Листопад»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1412776"/>
            <a:ext cx="3931920" cy="4976912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       </a:t>
            </a:r>
            <a:r>
              <a:rPr lang="ru-RU" b="1" dirty="0"/>
              <a:t> Цель игры:</a:t>
            </a:r>
            <a:r>
              <a:rPr lang="ru-RU" dirty="0"/>
              <a:t> </a:t>
            </a:r>
            <a:r>
              <a:rPr lang="ru-RU" dirty="0" smtClean="0"/>
              <a:t>развитие </a:t>
            </a:r>
            <a:r>
              <a:rPr lang="ru-RU" dirty="0"/>
              <a:t>ловкости и быстроты.</a:t>
            </a:r>
            <a:br>
              <a:rPr lang="ru-RU" dirty="0"/>
            </a:br>
            <a:r>
              <a:rPr lang="ru-RU" dirty="0"/>
              <a:t>         </a:t>
            </a:r>
            <a:r>
              <a:rPr lang="ru-RU" b="1" dirty="0" smtClean="0"/>
              <a:t>Описание игры</a:t>
            </a:r>
            <a:r>
              <a:rPr lang="ru-RU" b="1" dirty="0"/>
              <a:t>:</a:t>
            </a:r>
            <a:r>
              <a:rPr lang="ru-RU" dirty="0"/>
              <a:t> </a:t>
            </a:r>
            <a:endParaRPr lang="ru-RU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/>
              <a:t>Взрослый </a:t>
            </a:r>
            <a:r>
              <a:rPr lang="ru-RU" dirty="0"/>
              <a:t>держит листик на вытянутой руке, </a:t>
            </a:r>
            <a:r>
              <a:rPr lang="ru-RU" dirty="0" smtClean="0"/>
              <a:t>а</a:t>
            </a:r>
            <a:r>
              <a:rPr lang="ru-RU" dirty="0"/>
              <a:t>  ребенок должен попытаться допрыгнуть и сорвать его. Если это </a:t>
            </a:r>
            <a:r>
              <a:rPr lang="ru-RU" dirty="0" smtClean="0"/>
              <a:t>не</a:t>
            </a:r>
            <a:r>
              <a:rPr lang="ru-RU" dirty="0"/>
              <a:t> получилось, взрослый отпускает все листья, изображая «листопад</a:t>
            </a:r>
            <a:r>
              <a:rPr lang="ru-RU" dirty="0" smtClean="0"/>
              <a:t>».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/>
              <a:t> В эту игру можно играть парами, по </a:t>
            </a:r>
            <a:r>
              <a:rPr lang="ru-RU" dirty="0" smtClean="0"/>
              <a:t>очереди, выполняя роль </a:t>
            </a:r>
            <a:r>
              <a:rPr lang="ru-RU" dirty="0"/>
              <a:t>ведущего (в случае ведущего ребенка – ему необходимо </a:t>
            </a:r>
            <a:r>
              <a:rPr lang="ru-RU" dirty="0" smtClean="0"/>
              <a:t>встать на </a:t>
            </a:r>
            <a:r>
              <a:rPr lang="ru-RU" dirty="0"/>
              <a:t>скамейку или пенек; или взрослый подпрыгивает в «присядку»).</a:t>
            </a:r>
          </a:p>
          <a:p>
            <a:pPr indent="457200">
              <a:spcBef>
                <a:spcPts val="0"/>
              </a:spcBef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447925"/>
            <a:ext cx="3932237" cy="393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70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476672"/>
            <a:ext cx="3931920" cy="648072"/>
          </a:xfrm>
        </p:spPr>
        <p:txBody>
          <a:bodyPr/>
          <a:lstStyle/>
          <a:p>
            <a:r>
              <a:rPr lang="ru-RU" b="1" dirty="0"/>
              <a:t>«Найди свой гриб»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1052736"/>
            <a:ext cx="3931920" cy="5336952"/>
          </a:xfrm>
        </p:spPr>
        <p:txBody>
          <a:bodyPr>
            <a:noAutofit/>
          </a:bodyPr>
          <a:lstStyle/>
          <a:p>
            <a:pPr marL="0" indent="432000">
              <a:spcBef>
                <a:spcPts val="0"/>
              </a:spcBef>
              <a:buNone/>
            </a:pPr>
            <a:r>
              <a:rPr lang="ru-RU" sz="2000" b="1" dirty="0"/>
              <a:t>Цель игры:</a:t>
            </a:r>
            <a:r>
              <a:rPr lang="ru-RU" sz="2000" dirty="0"/>
              <a:t> развитие ловкости и быстроты.</a:t>
            </a:r>
            <a:br>
              <a:rPr lang="ru-RU" sz="2000" dirty="0"/>
            </a:br>
            <a:r>
              <a:rPr lang="ru-RU" sz="2000" dirty="0"/>
              <a:t>     </a:t>
            </a:r>
            <a:r>
              <a:rPr lang="ru-RU" sz="2000" b="1" dirty="0"/>
              <a:t> Описание </a:t>
            </a:r>
            <a:r>
              <a:rPr lang="ru-RU" sz="2000" b="1" dirty="0" smtClean="0"/>
              <a:t>игры: </a:t>
            </a:r>
            <a:r>
              <a:rPr lang="ru-RU" sz="2000" dirty="0" smtClean="0"/>
              <a:t>в </a:t>
            </a:r>
            <a:r>
              <a:rPr lang="ru-RU" sz="2000" dirty="0"/>
              <a:t>разных местах зала рядом стоят дети в шапочках грибов.  Остальные дети встают группами вокруг каждого «грибочка» и берутся за руки, образуя кружки. </a:t>
            </a:r>
          </a:p>
          <a:p>
            <a:pPr marL="0" indent="-432000">
              <a:spcBef>
                <a:spcPts val="0"/>
              </a:spcBef>
            </a:pPr>
            <a:r>
              <a:rPr lang="ru-RU" sz="2000" dirty="0"/>
              <a:t>На спокойную музыку дети водят хоровод вокруг «грибочков». С окончанием музыки все дети разбегаются по залу. Когда музыка заиграет вновь «</a:t>
            </a:r>
            <a:r>
              <a:rPr lang="ru-RU" sz="2000" dirty="0" smtClean="0"/>
              <a:t>грибочки» останавливаются</a:t>
            </a:r>
            <a:r>
              <a:rPr lang="ru-RU" sz="2000" dirty="0"/>
              <a:t>,  а  дети ищут свой грибок. Чей кружок соберется </a:t>
            </a:r>
            <a:r>
              <a:rPr lang="ru-RU" sz="2000" dirty="0" smtClean="0"/>
              <a:t>быстрее, та команда и победила.</a:t>
            </a:r>
            <a:endParaRPr lang="ru-RU" sz="2000" dirty="0"/>
          </a:p>
          <a:p>
            <a:pPr marL="0" indent="-432000">
              <a:spcBef>
                <a:spcPts val="0"/>
              </a:spcBef>
            </a:pPr>
            <a:endParaRPr lang="ru-RU" sz="2000" dirty="0"/>
          </a:p>
          <a:p>
            <a:pPr marL="0" indent="-432000">
              <a:spcBef>
                <a:spcPts val="0"/>
              </a:spcBef>
            </a:pP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6834" y="1556792"/>
            <a:ext cx="4209621" cy="483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15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3931920" cy="864096"/>
          </a:xfrm>
        </p:spPr>
        <p:txBody>
          <a:bodyPr>
            <a:normAutofit/>
          </a:bodyPr>
          <a:lstStyle/>
          <a:p>
            <a:r>
              <a:rPr lang="ru-RU" b="1" dirty="0"/>
              <a:t>Игра малой подвижности «Осенний хоровод»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1124744"/>
            <a:ext cx="4042792" cy="5264944"/>
          </a:xfrm>
        </p:spPr>
        <p:txBody>
          <a:bodyPr>
            <a:noAutofit/>
          </a:bodyPr>
          <a:lstStyle/>
          <a:p>
            <a:pPr marL="0" indent="-432000">
              <a:spcBef>
                <a:spcPts val="0"/>
              </a:spcBef>
            </a:pPr>
            <a:r>
              <a:rPr lang="ru-RU" sz="2000" dirty="0"/>
              <a:t>Осенний хоровод поможет детям запомнить форму листьев разных деревьев и научит </a:t>
            </a:r>
            <a:r>
              <a:rPr lang="ru-RU" sz="2000" dirty="0" smtClean="0"/>
              <a:t>действовать согласованно</a:t>
            </a:r>
            <a:r>
              <a:rPr lang="ru-RU" sz="2000" dirty="0"/>
              <a:t>. В середине круга находятся листья </a:t>
            </a:r>
            <a:r>
              <a:rPr lang="ru-RU" sz="2000" dirty="0" smtClean="0"/>
              <a:t>3-4 видов </a:t>
            </a:r>
            <a:r>
              <a:rPr lang="ru-RU" sz="2000" dirty="0"/>
              <a:t>деревьев. Количество каждого вида листьев соответствует количеству детей. Дети </a:t>
            </a:r>
            <a:r>
              <a:rPr lang="ru-RU" sz="2000" dirty="0" smtClean="0"/>
              <a:t>водят хоровод. Взрослый </a:t>
            </a:r>
            <a:r>
              <a:rPr lang="ru-RU" sz="2000" dirty="0"/>
              <a:t>произносит: «Раз, два, три, листик березы скорей бери!» Дети подбегают к листьям, находят листья березы и поднимают их вверх, затем складывают отдельно на землю. Хоровод продолжается до тех пор, пока листья в круге не закончатся.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884388"/>
            <a:ext cx="3932237" cy="305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0431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3931920" cy="72008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«Осенний урожай»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052736"/>
            <a:ext cx="4114800" cy="5336952"/>
          </a:xfrm>
        </p:spPr>
        <p:txBody>
          <a:bodyPr>
            <a:noAutofit/>
          </a:bodyPr>
          <a:lstStyle/>
          <a:p>
            <a:pPr marL="0" indent="432000">
              <a:spcBef>
                <a:spcPts val="0"/>
              </a:spcBef>
              <a:buNone/>
            </a:pPr>
            <a:r>
              <a:rPr lang="ru-RU" sz="1800" b="1" dirty="0" smtClean="0"/>
              <a:t>Ход игры:</a:t>
            </a:r>
            <a:r>
              <a:rPr lang="ru-RU" sz="1800" b="1" dirty="0"/>
              <a:t> </a:t>
            </a:r>
            <a:r>
              <a:rPr lang="ru-RU" sz="1800" dirty="0" smtClean="0"/>
              <a:t>выбирается «осень», </a:t>
            </a:r>
            <a:r>
              <a:rPr lang="ru-RU" sz="1800" dirty="0"/>
              <a:t>на голову которой одевается венок. Остальные дети стоят в кругу, взявшись за руки и закрыв глаза. Осень идёт по кругу за спинами участников под произносимую хором считалку</a:t>
            </a:r>
            <a:r>
              <a:rPr lang="ru-RU" sz="1800" dirty="0" smtClean="0"/>
              <a:t>:</a:t>
            </a:r>
            <a:endParaRPr lang="ru-RU" sz="1800" dirty="0"/>
          </a:p>
          <a:p>
            <a:r>
              <a:rPr lang="ru-RU" sz="1800" dirty="0"/>
              <a:t>Осень, осень</a:t>
            </a:r>
            <a:r>
              <a:rPr lang="ru-RU" sz="1800" dirty="0" smtClean="0"/>
              <a:t>,</a:t>
            </a:r>
            <a:endParaRPr lang="ru-RU" sz="1800" dirty="0"/>
          </a:p>
          <a:p>
            <a:r>
              <a:rPr lang="ru-RU" sz="1800" dirty="0"/>
              <a:t>В гости просим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Заходи в наш огород</a:t>
            </a:r>
            <a:r>
              <a:rPr lang="ru-RU" sz="1800" dirty="0" smtClean="0"/>
              <a:t>,</a:t>
            </a:r>
            <a:endParaRPr lang="ru-RU" sz="1800" dirty="0"/>
          </a:p>
          <a:p>
            <a:r>
              <a:rPr lang="ru-RU" sz="1800" dirty="0"/>
              <a:t>Приноси нам вкусный плод</a:t>
            </a:r>
            <a:r>
              <a:rPr lang="ru-RU" sz="1800" dirty="0" smtClean="0"/>
              <a:t>!</a:t>
            </a:r>
            <a:endParaRPr lang="ru-RU" sz="1800" dirty="0"/>
          </a:p>
          <a:p>
            <a:r>
              <a:rPr lang="ru-RU" sz="1800" dirty="0"/>
              <a:t>На последнем слове Осень касается ближайшего игрока рукой и убегает от него по кругу. Осень должна занять место игрока, а игрок становится «Осенью».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717815"/>
            <a:ext cx="3932237" cy="339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5484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107</TotalTime>
  <Words>280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Ясность</vt:lpstr>
      <vt:lpstr>Консультация для родителей  по физическому воспитанию</vt:lpstr>
      <vt:lpstr>«Подвижная игра как средство развития двигательной активности детей»</vt:lpstr>
      <vt:lpstr>Слайд 3</vt:lpstr>
      <vt:lpstr>Слайд 4</vt:lpstr>
      <vt:lpstr>Слайд 5</vt:lpstr>
      <vt:lpstr>Слайд 6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по физическому воспитанию</dc:title>
  <dc:creator>RePack by Diakov</dc:creator>
  <cp:lastModifiedBy>Sadik</cp:lastModifiedBy>
  <cp:revision>13</cp:revision>
  <dcterms:created xsi:type="dcterms:W3CDTF">2022-10-16T18:46:18Z</dcterms:created>
  <dcterms:modified xsi:type="dcterms:W3CDTF">2022-10-25T10:14:58Z</dcterms:modified>
</cp:coreProperties>
</file>